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5"/>
    <p:restoredTop sz="94678"/>
  </p:normalViewPr>
  <p:slideViewPr>
    <p:cSldViewPr snapToGrid="0" snapToObjects="1">
      <p:cViewPr varScale="1">
        <p:scale>
          <a:sx n="172" d="100"/>
          <a:sy n="172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0897-64F8-B44F-81E2-611EA5F99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CDA9C-E087-244A-B961-F6D8C6DAE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0ED02-76A2-A74A-86F5-7D9A2D51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6A7-AB5C-D148-BBFB-8E6ACCCF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FC715-8DB0-894B-9464-5EE0A64B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28ED-6658-3A4A-A3CC-1A530BCFC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8BA55-5FD1-D843-8800-5880BEC19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9982E-73EA-5F47-802A-E8B2BA77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E7598-F095-AF4A-9836-B2E47F8F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ACD38-EFFC-394E-B915-4E7AB23A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8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49B64-2BE1-B74D-8989-3F2F811E0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2D03A-DC22-3E40-837D-7F26C2D05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26DE-E327-2C48-8563-7EB1266C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E2F65-82B0-F44B-88B0-E1387A8E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89A-CAB1-814F-9FAB-E3AAD4D4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7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189A-2471-2C43-9ED0-C5E93F67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681C-6D81-1A4B-AAA2-5436ADDC3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4D244-FDD7-FA4B-8D37-2C9E374E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DD761-EA37-4C4E-B0CD-AED23A4CD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E980-F13E-A34F-A2B0-65A52E74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10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5760-F327-784E-8EA8-4E07DC88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9546E-442F-4D45-B4C4-B28536034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284EA-B43C-AF41-94CB-9B3B689EE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3FC38-2437-E245-9FB3-3AA8C892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63130-2A76-9040-BB4B-1CB0E6A6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2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5B67-4CFC-2647-96E5-59531358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D166-E18E-0A43-843B-49605947E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EDADF-A807-754F-8F74-12190FCD5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ED3C0-8A6A-F349-9EE5-59ADDD7A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625BC-2CBE-B240-A327-5A8CB221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4E370-5EF3-5A42-8AFF-9185579C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5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7FA9E-E6D6-614B-916F-FB34666B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6119-9BC5-074E-8295-6D103656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14DA7-E271-3349-AFCD-5B3CDE40C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94F979-093C-7B49-8B06-3E7DFACCF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A0FB5-AB33-9C4C-ACA0-6479F46B90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EF0A2-6447-724B-8895-AA724BC7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23B7E5-D8FE-B549-8F98-CD3A23A39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D214F5-E39A-CC46-BC7F-14EB2AE9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74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DD4-F095-CB4E-B38B-FB40EBDE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0C74DA-6809-D242-9A33-C30857C0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83177-F41D-F84F-8CFD-69836680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598E2-A669-4F4C-84D4-DB603635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73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E27AD-96F7-6742-9453-C2BBDFEF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C35E6-BE91-D94B-B3F0-70E81757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D9E85-B134-C549-ABC2-4E2293CB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9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6965-7CCB-024B-A619-E4649E24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DE286-2852-7847-A8A2-B0EC016B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6439B-B749-6D4F-B1C7-E363638A9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3C311-6ACC-E24B-AAAE-A075DFE98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113EF-C7C0-534A-A5D3-A122F6B1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92EF5-1D22-3A4D-AF62-E46F7C8F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2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459A-84D7-4942-BC34-0829C57D1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B815F-E9FD-CA4D-82B9-7BE51FD47A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3B4C7-229D-3548-918E-C7169F2B0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C514B-0E37-A541-A753-174E8EF0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144CB-0CE6-6F4F-9420-C28D0F7C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3107E-3D9A-5543-B7DF-B1E358C5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5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D0A8D1-4A0B-BA4E-B247-646F4788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41F9D-6CDD-9642-9050-F1A278E8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8EF9B-2D11-A445-8B8E-91EB5FFA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AFD1E-1336-B54A-A1EB-C1D0261C0EE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996FF-016C-034F-B080-AA60818F6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20D8-95F3-6A4F-ABA8-D875ACFE0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9C51C-7855-1E40-BE87-298C39CE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8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etal object&#10;&#10;Description automatically generated">
            <a:extLst>
              <a:ext uri="{FF2B5EF4-FFF2-40B4-BE49-F238E27FC236}">
                <a16:creationId xmlns:a16="http://schemas.microsoft.com/office/drawing/2014/main" id="{0B93E6FA-8CB5-614D-909A-7DE35F384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7" r="10432"/>
          <a:stretch/>
        </p:blipFill>
        <p:spPr>
          <a:xfrm>
            <a:off x="5645663" y="2322787"/>
            <a:ext cx="3172895" cy="4535214"/>
          </a:xfrm>
          <a:prstGeom prst="rect">
            <a:avLst/>
          </a:prstGeom>
        </p:spPr>
      </p:pic>
      <p:pic>
        <p:nvPicPr>
          <p:cNvPr id="7" name="Picture 6" descr="A picture containing indoor, table, sitting, cake&#10;&#10;Description automatically generated">
            <a:extLst>
              <a:ext uri="{FF2B5EF4-FFF2-40B4-BE49-F238E27FC236}">
                <a16:creationId xmlns:a16="http://schemas.microsoft.com/office/drawing/2014/main" id="{B956CCBD-AB8A-3944-BE40-2F8ACBF11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1" r="15304"/>
          <a:stretch/>
        </p:blipFill>
        <p:spPr>
          <a:xfrm>
            <a:off x="8808994" y="2322786"/>
            <a:ext cx="3383006" cy="4535214"/>
          </a:xfrm>
          <a:prstGeom prst="rect">
            <a:avLst/>
          </a:prstGeom>
        </p:spPr>
      </p:pic>
      <p:pic>
        <p:nvPicPr>
          <p:cNvPr id="9" name="Picture 8" descr="A picture containing ware, table, hand, piece&#10;&#10;Description automatically generated">
            <a:extLst>
              <a:ext uri="{FF2B5EF4-FFF2-40B4-BE49-F238E27FC236}">
                <a16:creationId xmlns:a16="http://schemas.microsoft.com/office/drawing/2014/main" id="{BFC8F5D8-6A21-F046-A911-961AB1E2F8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02" r="8355"/>
          <a:stretch/>
        </p:blipFill>
        <p:spPr>
          <a:xfrm>
            <a:off x="3248452" y="2322786"/>
            <a:ext cx="2397211" cy="4535214"/>
          </a:xfrm>
          <a:prstGeom prst="rect">
            <a:avLst/>
          </a:prstGeom>
        </p:spPr>
      </p:pic>
      <p:pic>
        <p:nvPicPr>
          <p:cNvPr id="11" name="Picture 10" descr="A close up of a hand&#10;&#10;Description automatically generated">
            <a:extLst>
              <a:ext uri="{FF2B5EF4-FFF2-40B4-BE49-F238E27FC236}">
                <a16:creationId xmlns:a16="http://schemas.microsoft.com/office/drawing/2014/main" id="{BF59AB1F-95E3-144F-A169-A3D22230E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2" r="43018"/>
          <a:stretch/>
        </p:blipFill>
        <p:spPr>
          <a:xfrm>
            <a:off x="0" y="2289709"/>
            <a:ext cx="3383006" cy="4568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8EBBAB-0D4E-6846-8329-4FC4E31829FF}"/>
              </a:ext>
            </a:extLst>
          </p:cNvPr>
          <p:cNvSpPr txBox="1"/>
          <p:nvPr/>
        </p:nvSpPr>
        <p:spPr>
          <a:xfrm>
            <a:off x="370703" y="271849"/>
            <a:ext cx="7895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all these cases the center conductor seems to be moving with the PTFE.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indicates that there is a good mechanical connection / friction between the center core and the PTFE.</a:t>
            </a:r>
          </a:p>
        </p:txBody>
      </p:sp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035866E-587B-6A4B-B945-F1ED4FCE8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36" y="0"/>
            <a:ext cx="2170671" cy="217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2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table, sitting, white&#10;&#10;Description automatically generated">
            <a:extLst>
              <a:ext uri="{FF2B5EF4-FFF2-40B4-BE49-F238E27FC236}">
                <a16:creationId xmlns:a16="http://schemas.microsoft.com/office/drawing/2014/main" id="{5D8870D7-0F4A-B24F-BF8D-7541A8E37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62" b="25745"/>
          <a:stretch/>
        </p:blipFill>
        <p:spPr>
          <a:xfrm>
            <a:off x="60639" y="5352585"/>
            <a:ext cx="12038672" cy="1390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B83548-F5A9-664C-8A38-559DA8B86E59}"/>
              </a:ext>
            </a:extLst>
          </p:cNvPr>
          <p:cNvSpPr txBox="1"/>
          <p:nvPr/>
        </p:nvSpPr>
        <p:spPr>
          <a:xfrm>
            <a:off x="617034" y="200722"/>
            <a:ext cx="94264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Having a long straight section will allow the PTFE and center conductor to move freely within the outer conductor.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introducing a bend as close to the top as possible we might be able to accommodate the thermal expansion and could reduce the retraction of the PTFE and center conductor.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would also explain why the displacement is not visible at the LNA side (reduced), where we have bends fairly close to the LNA</a:t>
            </a:r>
            <a:r>
              <a:rPr lang="en-US"/>
              <a:t>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second point where the four coaxial cables are connected (</a:t>
            </a:r>
            <a:r>
              <a:rPr lang="en-US" dirty="0">
                <a:solidFill>
                  <a:srgbClr val="00B050"/>
                </a:solidFill>
              </a:rPr>
              <a:t>*</a:t>
            </a:r>
            <a:r>
              <a:rPr lang="en-US" dirty="0"/>
              <a:t>)</a:t>
            </a:r>
          </a:p>
        </p:txBody>
      </p:sp>
      <p:pic>
        <p:nvPicPr>
          <p:cNvPr id="10" name="Picture 9" descr="A close up of an object&#10;&#10;Description automatically generated">
            <a:extLst>
              <a:ext uri="{FF2B5EF4-FFF2-40B4-BE49-F238E27FC236}">
                <a16:creationId xmlns:a16="http://schemas.microsoft.com/office/drawing/2014/main" id="{5C43D432-90D8-9F4C-8C58-D1E46917F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4" y="3791930"/>
            <a:ext cx="6352377" cy="13901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3E8F8C-D7EC-D74B-A935-3D717DCD83AC}"/>
              </a:ext>
            </a:extLst>
          </p:cNvPr>
          <p:cNvCxnSpPr/>
          <p:nvPr/>
        </p:nvCxnSpPr>
        <p:spPr>
          <a:xfrm>
            <a:off x="4125951" y="4601737"/>
            <a:ext cx="2126166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FF5C73-70F3-F64E-B7C0-A4DDD374366A}"/>
              </a:ext>
            </a:extLst>
          </p:cNvPr>
          <p:cNvCxnSpPr/>
          <p:nvPr/>
        </p:nvCxnSpPr>
        <p:spPr>
          <a:xfrm>
            <a:off x="2185638" y="2903034"/>
            <a:ext cx="0" cy="3397405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610B8C1-89BE-D940-865C-428915C31C82}"/>
              </a:ext>
            </a:extLst>
          </p:cNvPr>
          <p:cNvSpPr txBox="1"/>
          <p:nvPr/>
        </p:nvSpPr>
        <p:spPr>
          <a:xfrm>
            <a:off x="4125951" y="4233477"/>
            <a:ext cx="316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Movement through thermal expansion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4EA7B0-D036-1449-BCAF-1EFE86FF7D62}"/>
              </a:ext>
            </a:extLst>
          </p:cNvPr>
          <p:cNvCxnSpPr>
            <a:cxnSpLocks/>
          </p:cNvCxnSpPr>
          <p:nvPr/>
        </p:nvCxnSpPr>
        <p:spPr>
          <a:xfrm>
            <a:off x="5044067" y="4692370"/>
            <a:ext cx="0" cy="1002186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B3D66F-3D1F-6F40-B5B6-ABB83419E0B4}"/>
              </a:ext>
            </a:extLst>
          </p:cNvPr>
          <p:cNvCxnSpPr>
            <a:cxnSpLocks/>
          </p:cNvCxnSpPr>
          <p:nvPr/>
        </p:nvCxnSpPr>
        <p:spPr>
          <a:xfrm>
            <a:off x="2817541" y="5780049"/>
            <a:ext cx="0" cy="501093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73AA04-338B-DA4D-8679-49F9F510E311}"/>
              </a:ext>
            </a:extLst>
          </p:cNvPr>
          <p:cNvCxnSpPr>
            <a:cxnSpLocks/>
          </p:cNvCxnSpPr>
          <p:nvPr/>
        </p:nvCxnSpPr>
        <p:spPr>
          <a:xfrm flipH="1">
            <a:off x="2817541" y="5694556"/>
            <a:ext cx="2226527" cy="0"/>
          </a:xfrm>
          <a:prstGeom prst="line">
            <a:avLst/>
          </a:prstGeom>
          <a:ln w="254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40E7F0-94D2-6B47-A95F-05B55948C710}"/>
              </a:ext>
            </a:extLst>
          </p:cNvPr>
          <p:cNvCxnSpPr>
            <a:cxnSpLocks/>
          </p:cNvCxnSpPr>
          <p:nvPr/>
        </p:nvCxnSpPr>
        <p:spPr>
          <a:xfrm>
            <a:off x="2942063" y="6390659"/>
            <a:ext cx="366132" cy="210863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0B6A881-6BC4-BA42-B4F9-18228AF37A32}"/>
              </a:ext>
            </a:extLst>
          </p:cNvPr>
          <p:cNvSpPr txBox="1"/>
          <p:nvPr/>
        </p:nvSpPr>
        <p:spPr>
          <a:xfrm>
            <a:off x="3271025" y="6401812"/>
            <a:ext cx="12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863015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129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Pollak</dc:creator>
  <cp:lastModifiedBy>Alexander Pollak</cp:lastModifiedBy>
  <cp:revision>6</cp:revision>
  <dcterms:created xsi:type="dcterms:W3CDTF">2020-02-24T18:08:07Z</dcterms:created>
  <dcterms:modified xsi:type="dcterms:W3CDTF">2020-02-24T19:49:18Z</dcterms:modified>
</cp:coreProperties>
</file>